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1pPr>
    <a:lvl2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2pPr>
    <a:lvl3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3pPr>
    <a:lvl4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4pPr>
    <a:lvl5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5pPr>
    <a:lvl6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6pPr>
    <a:lvl7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7pPr>
    <a:lvl8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8pPr>
    <a:lvl9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0205">
              <a:alpha val="36000"/>
            </a:srgbClr>
          </a:solidFill>
        </a:fill>
      </a:tcStyle>
    </a:wholeTbl>
    <a:band2H>
      <a:tcTxStyle b="def" i="def"/>
      <a:tcStyle>
        <a:tcBdr/>
        <a:fill>
          <a:solidFill>
            <a:srgbClr val="676164">
              <a:alpha val="36000"/>
            </a:srgbClr>
          </a:solidFill>
        </a:fill>
      </a:tcStyle>
    </a:band2H>
    <a:firstCol>
      <a:tcTxStyle b="off" i="off">
        <a:fontRef idx="minor">
          <a:srgbClr val="FFFFFF"/>
        </a:fontRef>
        <a:srgbClr val="FFFFFF"/>
      </a:tcTxStyle>
      <a:tcStyle>
        <a:tcBdr>
          <a:left>
            <a:ln w="12700" cap="flat">
              <a:noFill/>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71EB">
              <a:alpha val="60000"/>
            </a:srgbClr>
          </a:solidFill>
        </a:fill>
      </a:tcStyle>
    </a:firstCol>
    <a:lastRow>
      <a:tcTxStyle b="off" i="of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12700" cap="flat">
              <a:noFill/>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71EB">
              <a:alpha val="60000"/>
            </a:srgbClr>
          </a:solidFill>
        </a:fill>
      </a:tcStyle>
    </a:lastRow>
    <a:firstRow>
      <a:tcTxStyle b="off" i="of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12700" cap="flat">
              <a:noFill/>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71EB">
              <a:alpha val="60000"/>
            </a:srgbClr>
          </a:solidFill>
        </a:fill>
      </a:tcStyle>
    </a:firstRow>
  </a:tblStyle>
  <a:tblStyle styleId="{C7B018BB-80A7-4F77-B60F-C8B233D01FF8}" styleName="">
    <a:tblBg/>
    <a:wholeTbl>
      <a:tcTxStyle b="off" i="off">
        <a:fontRef idx="minor">
          <a:srgbClr val="FFFFFF"/>
        </a:fontRef>
        <a:srgbClr val="FFFFFF"/>
      </a:tcTxStyle>
      <a:tcStyle>
        <a:tcBdr>
          <a:left>
            <a:ln w="25400" cap="flat">
              <a:solidFill>
                <a:srgbClr val="000000">
                  <a:alpha val="0"/>
                </a:srgbClr>
              </a:solidFill>
              <a:prstDash val="solid"/>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676163">
              <a:alpha val="36000"/>
            </a:srgbClr>
          </a:solidFill>
        </a:fill>
      </a:tcStyle>
    </a:wholeTbl>
    <a:band2H>
      <a:tcTxStyle b="def" i="def"/>
      <a:tcStyle>
        <a:tcBdr/>
        <a:fill>
          <a:solidFill>
            <a:srgbClr val="676163">
              <a:alpha val="0"/>
            </a:srgbClr>
          </a:solidFill>
        </a:fill>
      </a:tcStyle>
    </a:band2H>
    <a:firstCol>
      <a:tcTxStyle b="off" i="off">
        <a:fontRef idx="minor">
          <a:srgbClr val="FFFFFF"/>
        </a:fontRef>
        <a:srgbClr val="FFFFFF"/>
      </a:tcTxStyle>
      <a:tcStyle>
        <a:tcBdr>
          <a:left>
            <a:ln w="12700" cap="flat">
              <a:noFill/>
              <a:miter lim="400000"/>
            </a:ln>
          </a:left>
          <a:right>
            <a:ln w="25400" cap="flat">
              <a:solidFill>
                <a:srgbClr val="000000">
                  <a:alpha val="0"/>
                </a:srgbClr>
              </a:solidFill>
              <a:prstDash val="solid"/>
              <a:miter lim="400000"/>
            </a:ln>
          </a:right>
          <a:top>
            <a:ln w="25400" cap="flat">
              <a:solidFill>
                <a:srgbClr val="000000">
                  <a:alpha val="0"/>
                </a:srgbClr>
              </a:solidFill>
              <a:prstDash val="solid"/>
              <a:miter lim="400000"/>
            </a:ln>
          </a:top>
          <a:bottom>
            <a:ln w="25400" cap="flat">
              <a:solidFill>
                <a:srgbClr val="000000">
                  <a:alpha val="0"/>
                </a:srgbClr>
              </a:solidFill>
              <a:prstDash val="solid"/>
              <a:miter lim="400000"/>
            </a:ln>
          </a:bottom>
          <a:insideH>
            <a:ln w="25400" cap="flat">
              <a:solidFill>
                <a:srgbClr val="000000">
                  <a:alpha val="0"/>
                </a:srgbClr>
              </a:solidFill>
              <a:prstDash val="solid"/>
              <a:miter lim="400000"/>
            </a:ln>
          </a:insideH>
          <a:insideV>
            <a:ln w="25400" cap="flat">
              <a:solidFill>
                <a:srgbClr val="000000">
                  <a:alpha val="0"/>
                </a:srgbClr>
              </a:solidFill>
              <a:prstDash val="solid"/>
              <a:miter lim="400000"/>
            </a:ln>
          </a:insideV>
        </a:tcBdr>
        <a:fill>
          <a:solidFill>
            <a:srgbClr val="000000">
              <a:alpha val="25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000000">
                  <a:alpha val="0"/>
                </a:srgbClr>
              </a:solidFill>
              <a:prstDash val="solid"/>
              <a:miter lim="400000"/>
            </a:ln>
          </a:insideH>
          <a:insideV>
            <a:ln w="12700" cap="flat">
              <a:noFill/>
              <a:miter lim="400000"/>
            </a:ln>
          </a:insideV>
        </a:tcBdr>
        <a:fill>
          <a:solidFill>
            <a:srgbClr val="0097EB">
              <a:alpha val="75000"/>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000000">
                  <a:alpha val="0"/>
                </a:srgbClr>
              </a:solidFill>
              <a:prstDash val="solid"/>
              <a:miter lim="400000"/>
            </a:ln>
          </a:insideH>
          <a:insideV>
            <a:ln w="12700" cap="flat">
              <a:noFill/>
              <a:miter lim="400000"/>
            </a:ln>
          </a:insideV>
        </a:tcBdr>
        <a:fill>
          <a:solidFill>
            <a:srgbClr val="0097EB">
              <a:alpha val="75000"/>
            </a:srgbClr>
          </a:solidFill>
        </a:fill>
      </a:tcStyle>
    </a:firstRow>
  </a:tblStyle>
  <a:tblStyle styleId="{EEE7283C-3CF3-47DC-8721-378D4A62B228}"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noFill/>
              <a:miter lim="400000"/>
            </a:ln>
          </a:insideV>
        </a:tcBdr>
        <a:fill>
          <a:noFill/>
        </a:fill>
      </a:tcStyle>
    </a:wholeTbl>
    <a:band2H>
      <a:tcTxStyle b="def" i="def"/>
      <a:tcStyle>
        <a:tcBdr/>
        <a:fill>
          <a:solidFill>
            <a:srgbClr val="94908F">
              <a:alpha val="64999"/>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solidFill>
            <a:srgbClr val="676164">
              <a:alpha val="36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929292">
                  <a:alpha val="50000"/>
                </a:srgbClr>
              </a:solidFill>
              <a:prstDash val="solid"/>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solidFill>
            <a:srgbClr val="D71E00">
              <a:alpha val="80000"/>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solidFill>
                <a:srgbClr val="929292">
                  <a:alpha val="50000"/>
                </a:srgbClr>
              </a:solidFill>
              <a:prstDash val="solid"/>
              <a:miter lim="400000"/>
            </a:ln>
          </a:bottom>
          <a:insideH>
            <a:ln w="12700" cap="flat">
              <a:solidFill>
                <a:srgbClr val="FFFFFF">
                  <a:alpha val="50000"/>
                </a:srgbClr>
              </a:solidFill>
              <a:prstDash val="solid"/>
              <a:miter lim="400000"/>
            </a:ln>
          </a:insideH>
          <a:insideV>
            <a:ln w="12700" cap="flat">
              <a:noFill/>
              <a:miter lim="400000"/>
            </a:ln>
          </a:insideV>
        </a:tcBdr>
        <a:fill>
          <a:solidFill>
            <a:srgbClr val="FF2800">
              <a:alpha val="80000"/>
            </a:srgbClr>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solidFill>
            <a:srgbClr val="676164">
              <a:alpha val="36000"/>
            </a:srgbClr>
          </a:solidFill>
        </a:fill>
      </a:tcStyle>
    </a:wholeTbl>
    <a:band2H>
      <a:tcTxStyle b="def" i="def"/>
      <a:tcStyle>
        <a:tcBdr/>
        <a:fill>
          <a:solidFill>
            <a:srgbClr val="676163">
              <a:alpha val="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solidFill>
                <a:srgbClr val="FFFFFF">
                  <a:alpha val="50000"/>
                </a:srgbClr>
              </a:solidFill>
              <a:prstDash val="solid"/>
              <a:miter lim="400000"/>
            </a:ln>
          </a:insideV>
        </a:tcBdr>
        <a:fill>
          <a:no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solidFill>
            <a:srgbClr val="FFB400">
              <a:alpha val="90000"/>
            </a:srgbClr>
          </a:solidFill>
        </a:fill>
      </a:tcStyle>
    </a:lastRow>
    <a:firstRow>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solidFill>
            <a:srgbClr val="FFB400">
              <a:alpha val="90000"/>
            </a:srgbClr>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FFFFFF">
                  <a:alpha val="70000"/>
                </a:srgbClr>
              </a:solidFill>
              <a:prstDash val="solid"/>
              <a:miter lim="400000"/>
            </a:ln>
          </a:left>
          <a:right>
            <a:ln w="12700" cap="flat">
              <a:solidFill>
                <a:srgbClr val="FFFFFF">
                  <a:alpha val="70000"/>
                </a:srgbClr>
              </a:solidFill>
              <a:prstDash val="solid"/>
              <a:miter lim="400000"/>
            </a:ln>
          </a:right>
          <a:top>
            <a:ln w="12700" cap="flat">
              <a:solidFill>
                <a:srgbClr val="FFFFFF">
                  <a:alpha val="70000"/>
                </a:srgbClr>
              </a:solidFill>
              <a:prstDash val="solid"/>
              <a:miter lim="400000"/>
            </a:ln>
          </a:top>
          <a:bottom>
            <a:ln w="12700" cap="flat">
              <a:solidFill>
                <a:srgbClr val="FFFFFF">
                  <a:alpha val="70000"/>
                </a:srgbClr>
              </a:solidFill>
              <a:prstDash val="solid"/>
              <a:miter lim="400000"/>
            </a:ln>
          </a:bottom>
          <a:insideH>
            <a:ln w="12700" cap="flat">
              <a:solidFill>
                <a:srgbClr val="FFFFFF">
                  <a:alpha val="70000"/>
                </a:srgbClr>
              </a:solidFill>
              <a:prstDash val="solid"/>
              <a:miter lim="400000"/>
            </a:ln>
          </a:insideH>
          <a:insideV>
            <a:ln w="12700" cap="flat">
              <a:solidFill>
                <a:srgbClr val="FFFFFF">
                  <a:alpha val="70000"/>
                </a:srgbClr>
              </a:solidFill>
              <a:prstDash val="solid"/>
              <a:miter lim="400000"/>
            </a:ln>
          </a:insideV>
        </a:tcBdr>
        <a:fill>
          <a:noFill/>
        </a:fill>
      </a:tcStyle>
    </a:wholeTbl>
    <a:band2H>
      <a:tcTxStyle b="def" i="def"/>
      <a:tcStyle>
        <a:tcBdr/>
        <a:fill>
          <a:solidFill>
            <a:srgbClr val="676164">
              <a:alpha val="36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solidFill>
                <a:srgbClr val="FFFFFF">
                  <a:alpha val="70000"/>
                </a:srgbClr>
              </a:solidFill>
              <a:prstDash val="solid"/>
              <a:miter lim="400000"/>
            </a:ln>
          </a:insideV>
        </a:tcBdr>
        <a:fill>
          <a:solidFill>
            <a:srgbClr val="676164">
              <a:alpha val="36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27D7D">
              <a:alpha val="64999"/>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27D7D">
              <a:alpha val="64999"/>
            </a:srgbClr>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12700" cap="flat">
              <a:solidFill>
                <a:srgbClr val="FFFFFF">
                  <a:alpha val="50000"/>
                </a:srgbClr>
              </a:solidFill>
              <a:prstDash val="solid"/>
              <a:miter lim="400000"/>
            </a:ln>
          </a:insideV>
        </a:tcBdr>
        <a:fill>
          <a:noFill/>
        </a:fill>
      </a:tcStyle>
    </a:wholeTbl>
    <a:band2H>
      <a:tcTxStyle b="def" i="def"/>
      <a:tcStyle>
        <a:tcBdr/>
        <a:fill>
          <a:solidFill>
            <a:srgbClr val="676164">
              <a:alpha val="36000"/>
            </a:srgbClr>
          </a:solidFill>
        </a:fill>
      </a:tcStyle>
    </a:band2H>
    <a:firstCol>
      <a:tcTxStyle b="off" i="off">
        <a:fontRef idx="minor">
          <a:srgbClr val="FFFFFF"/>
        </a:fontRef>
        <a:srgbClr val="FFFFFF"/>
      </a:tcTxStyle>
      <a:tcStyle>
        <a:tcBdr>
          <a:left>
            <a:ln w="12700" cap="flat">
              <a:noFill/>
              <a:miter lim="400000"/>
            </a:ln>
          </a:left>
          <a:right>
            <a:ln w="25400" cap="flat">
              <a:solidFill>
                <a:srgbClr val="FFFFFF">
                  <a:alpha val="50000"/>
                </a:srgbClr>
              </a:solidFill>
              <a:prstDash val="solid"/>
              <a:miter lim="400000"/>
            </a:ln>
          </a:right>
          <a:top>
            <a:ln w="12700" cap="flat">
              <a:solidFill>
                <a:srgbClr val="FFFFFF">
                  <a:alpha val="50000"/>
                </a:srgbClr>
              </a:solidFill>
              <a:prstDash val="solid"/>
              <a:miter lim="400000"/>
            </a:ln>
          </a:top>
          <a:bottom>
            <a:ln w="12700" cap="flat">
              <a:solidFill>
                <a:srgbClr val="FFFFFF">
                  <a:alpha val="50000"/>
                </a:srgbClr>
              </a:solidFill>
              <a:prstDash val="solid"/>
              <a:miter lim="400000"/>
            </a:ln>
          </a:bottom>
          <a:insideH>
            <a:ln w="12700" cap="flat">
              <a:solidFill>
                <a:srgbClr val="FFFFFF">
                  <a:alpha val="50000"/>
                </a:srgbClr>
              </a:solidFill>
              <a:prstDash val="solid"/>
              <a:miter lim="400000"/>
            </a:ln>
          </a:insideH>
          <a:insideV>
            <a:ln w="25400" cap="flat">
              <a:solidFill>
                <a:srgbClr val="FFFFFF">
                  <a:alpha val="50000"/>
                </a:srgbClr>
              </a:solidFill>
              <a:prstDash val="solid"/>
              <a:miter lim="400000"/>
            </a:ln>
          </a:insideV>
        </a:tcBdr>
        <a:fill>
          <a:noFill/>
        </a:fill>
      </a:tcStyle>
    </a:firstCol>
    <a:lastRow>
      <a:tcTxStyle b="off" i="off">
        <a:fontRef idx="minor">
          <a:srgbClr val="FFFFFF"/>
        </a:fontRef>
        <a:srgbClr val="FFFFFF"/>
      </a:tcTxStyle>
      <a:tcStyle>
        <a:tcBdr>
          <a:left>
            <a:ln w="12700" cap="flat">
              <a:solidFill>
                <a:srgbClr val="FFFFFF">
                  <a:alpha val="50000"/>
                </a:srgbClr>
              </a:solidFill>
              <a:prstDash val="solid"/>
              <a:miter lim="400000"/>
            </a:ln>
          </a:left>
          <a:right>
            <a:ln w="12700" cap="flat">
              <a:solidFill>
                <a:srgbClr val="FFFFFF">
                  <a:alpha val="50000"/>
                </a:srgbClr>
              </a:solidFill>
              <a:prstDash val="solid"/>
              <a:miter lim="400000"/>
            </a:ln>
          </a:right>
          <a:top>
            <a:ln w="25400" cap="flat">
              <a:solidFill>
                <a:srgbClr val="FFFFFF">
                  <a:alpha val="50000"/>
                </a:srgbClr>
              </a:solidFill>
              <a:prstDash val="solid"/>
              <a:miter lim="400000"/>
            </a:ln>
          </a:top>
          <a:bottom>
            <a:ln w="12700" cap="flat">
              <a:noFill/>
              <a:miter lim="400000"/>
            </a:ln>
          </a:bottom>
          <a:insideH>
            <a:ln w="25400" cap="flat">
              <a:solidFill>
                <a:srgbClr val="A0A4A8"/>
              </a:solidFill>
              <a:prstDash val="solid"/>
              <a:miter lim="400000"/>
            </a:ln>
          </a:insideH>
          <a:insideV>
            <a:ln w="12700" cap="flat">
              <a:solidFill>
                <a:srgbClr val="FFFFFF">
                  <a:alpha val="50000"/>
                </a:srgbClr>
              </a:solidFill>
              <a:prstDash val="solid"/>
              <a:miter lim="400000"/>
            </a:ln>
          </a:insideV>
        </a:tcBdr>
        <a:fill>
          <a:solidFill>
            <a:srgbClr val="676164">
              <a:alpha val="36000"/>
            </a:srgbClr>
          </a:solidFill>
        </a:fill>
      </a:tcStyle>
    </a:lastRow>
    <a:firstRow>
      <a:tcTxStyle b="off" i="off">
        <a:fontRef idx="minor">
          <a:srgbClr val="FFFFFF"/>
        </a:fontRef>
        <a:srgbClr val="FFFFFF"/>
      </a:tcTxStyle>
      <a:tcStyle>
        <a:tcBdr>
          <a:left>
            <a:ln w="25400" cap="flat">
              <a:solidFill>
                <a:srgbClr val="FFFFFF">
                  <a:alpha val="50000"/>
                </a:srgbClr>
              </a:solidFill>
              <a:prstDash val="solid"/>
              <a:miter lim="400000"/>
            </a:ln>
          </a:left>
          <a:right>
            <a:ln w="25400" cap="flat">
              <a:solidFill>
                <a:srgbClr val="FFFFFF">
                  <a:alpha val="50000"/>
                </a:srgbClr>
              </a:solidFill>
              <a:prstDash val="solid"/>
              <a:miter lim="400000"/>
            </a:ln>
          </a:right>
          <a:top>
            <a:ln w="12700" cap="flat">
              <a:noFill/>
              <a:miter lim="400000"/>
            </a:ln>
          </a:top>
          <a:bottom>
            <a:ln w="25400" cap="flat">
              <a:solidFill>
                <a:srgbClr val="FFFFFF">
                  <a:alpha val="50000"/>
                </a:srgbClr>
              </a:solidFill>
              <a:prstDash val="solid"/>
              <a:miter lim="400000"/>
            </a:ln>
          </a:bottom>
          <a:insideH>
            <a:ln w="25400" cap="flat">
              <a:solidFill>
                <a:srgbClr val="A0A4A8"/>
              </a:solidFill>
              <a:prstDash val="solid"/>
              <a:miter lim="400000"/>
            </a:ln>
          </a:insideH>
          <a:insideV>
            <a:ln w="25400" cap="flat">
              <a:solidFill>
                <a:srgbClr val="FFFFFF">
                  <a:alpha val="50000"/>
                </a:srgbClr>
              </a:solidFill>
              <a:prstDash val="solid"/>
              <a:miter lim="400000"/>
            </a:ln>
          </a:insideV>
        </a:tcBdr>
        <a:fill>
          <a:solidFill>
            <a:srgbClr val="676164">
              <a:alpha val="3600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s>

</file>

<file path=ppt/media/image1.jpeg>
</file>

<file path=ppt/media/image1.png>
</file>

<file path=ppt/media/image2.png>
</file>

<file path=ppt/media/image3.png>
</file>

<file path=ppt/media/image4.png>
</file>

<file path=ppt/media/image5.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Title Text"/>
          <p:cNvSpPr txBox="1"/>
          <p:nvPr>
            <p:ph type="title"/>
          </p:nvPr>
        </p:nvSpPr>
        <p:spPr>
          <a:xfrm>
            <a:off x="1473200" y="1790700"/>
            <a:ext cx="21437600" cy="4927600"/>
          </a:xfrm>
          <a:prstGeom prst="rect">
            <a:avLst/>
          </a:prstGeom>
        </p:spPr>
        <p:txBody>
          <a:bodyPr anchor="b"/>
          <a:lstStyle/>
          <a:p>
            <a:pPr/>
            <a:r>
              <a:t>Title Text</a:t>
            </a:r>
          </a:p>
        </p:txBody>
      </p:sp>
      <p:sp>
        <p:nvSpPr>
          <p:cNvPr id="12" name="Body Level One…"/>
          <p:cNvSpPr txBox="1"/>
          <p:nvPr>
            <p:ph type="body" sz="quarter" idx="1"/>
          </p:nvPr>
        </p:nvSpPr>
        <p:spPr>
          <a:xfrm>
            <a:off x="1473200" y="6845300"/>
            <a:ext cx="21437600" cy="2209800"/>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21"/>
          </p:nvPr>
        </p:nvSpPr>
        <p:spPr>
          <a:xfrm>
            <a:off x="2387600" y="8966200"/>
            <a:ext cx="19621500" cy="585521"/>
          </a:xfrm>
          <a:prstGeom prst="rect">
            <a:avLst/>
          </a:prstGeom>
        </p:spPr>
        <p:txBody>
          <a:bodyPr anchor="t">
            <a:spAutoFit/>
          </a:bodyPr>
          <a:lstStyle>
            <a:lvl1pPr marL="0" indent="0" algn="ctr">
              <a:spcBef>
                <a:spcPts val="0"/>
              </a:spcBef>
              <a:buSzTx/>
              <a:buNone/>
              <a:defRPr i="1" sz="3200">
                <a:solidFill>
                  <a:srgbClr val="73BFFF"/>
                </a:solidFill>
                <a:effectLst>
                  <a:outerShdw sx="100000" sy="100000" kx="0" ky="0" algn="b" rotWithShape="0" blurRad="38100" dist="36285" dir="2700000">
                    <a:srgbClr val="000000">
                      <a:alpha val="48000"/>
                    </a:srgbClr>
                  </a:outerShdw>
                </a:effectLst>
                <a:latin typeface="Helvetica Neue"/>
                <a:ea typeface="Helvetica Neue"/>
                <a:cs typeface="Helvetica Neue"/>
                <a:sym typeface="Helvetica Neue"/>
              </a:defRPr>
            </a:lvl1pPr>
          </a:lstStyle>
          <a:p>
            <a:pPr/>
            <a:r>
              <a:t>–Johnny Appleseed</a:t>
            </a:r>
          </a:p>
        </p:txBody>
      </p:sp>
      <p:sp>
        <p:nvSpPr>
          <p:cNvPr id="94" name="“Type a quote here.”"/>
          <p:cNvSpPr txBox="1"/>
          <p:nvPr>
            <p:ph type="body" sz="quarter" idx="22"/>
          </p:nvPr>
        </p:nvSpPr>
        <p:spPr>
          <a:xfrm>
            <a:off x="2387600" y="6059289"/>
            <a:ext cx="19621500" cy="850901"/>
          </a:xfrm>
          <a:prstGeom prst="rect">
            <a:avLst/>
          </a:prstGeom>
        </p:spPr>
        <p:txBody>
          <a:bodyPr>
            <a:spAutoFit/>
          </a:bodyPr>
          <a:lstStyle>
            <a:lvl1pPr marL="0" indent="0" algn="ctr">
              <a:spcBef>
                <a:spcPts val="0"/>
              </a:spcBef>
              <a:buSzTx/>
              <a:buNone/>
              <a:defRPr>
                <a:effectLst>
                  <a:outerShdw sx="100000" sy="100000" kx="0" ky="0" algn="b" rotWithShape="0" blurRad="38100" dist="54428" dir="2700000">
                    <a:srgbClr val="000000">
                      <a:alpha val="48000"/>
                    </a:srgbClr>
                  </a:outerShdw>
                </a:effectLst>
              </a:defRPr>
            </a:lvl1pPr>
          </a:lstStyle>
          <a:p>
            <a:pPr/>
            <a:r>
              <a:t>“Type a quote here.” </a:t>
            </a:r>
          </a:p>
        </p:txBody>
      </p:sp>
      <p:sp>
        <p:nvSpPr>
          <p:cNvPr id="95"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Close-up photo of a bicycle chain on a gear"/>
          <p:cNvSpPr/>
          <p:nvPr>
            <p:ph type="pic" idx="21"/>
          </p:nvPr>
        </p:nvSpPr>
        <p:spPr>
          <a:xfrm>
            <a:off x="-12700" y="-3924300"/>
            <a:ext cx="24384000" cy="18279533"/>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Partial view of a metal gear"/>
          <p:cNvSpPr/>
          <p:nvPr>
            <p:ph type="pic" idx="21"/>
          </p:nvPr>
        </p:nvSpPr>
        <p:spPr>
          <a:xfrm>
            <a:off x="1473200" y="-2692400"/>
            <a:ext cx="21437602" cy="16070758"/>
          </a:xfrm>
          <a:prstGeom prst="rect">
            <a:avLst/>
          </a:prstGeom>
          <a:ln w="9525">
            <a:round/>
          </a:ln>
        </p:spPr>
        <p:txBody>
          <a:bodyPr lIns="91439" tIns="45719" rIns="91439" bIns="45719" anchor="t">
            <a:noAutofit/>
          </a:bodyPr>
          <a:lstStyle/>
          <a:p>
            <a:pPr/>
          </a:p>
        </p:txBody>
      </p:sp>
      <p:sp>
        <p:nvSpPr>
          <p:cNvPr id="21" name="Title Text"/>
          <p:cNvSpPr txBox="1"/>
          <p:nvPr>
            <p:ph type="title"/>
          </p:nvPr>
        </p:nvSpPr>
        <p:spPr>
          <a:xfrm>
            <a:off x="1473200" y="9575800"/>
            <a:ext cx="21437600" cy="1714500"/>
          </a:xfrm>
          <a:prstGeom prst="rect">
            <a:avLst/>
          </a:prstGeom>
        </p:spPr>
        <p:txBody>
          <a:bodyPr anchor="b"/>
          <a:lstStyle/>
          <a:p>
            <a:pPr/>
            <a:r>
              <a:t>Title Text</a:t>
            </a:r>
          </a:p>
        </p:txBody>
      </p:sp>
      <p:sp>
        <p:nvSpPr>
          <p:cNvPr id="22" name="Body Level One…"/>
          <p:cNvSpPr txBox="1"/>
          <p:nvPr>
            <p:ph type="body" sz="quarter" idx="1"/>
          </p:nvPr>
        </p:nvSpPr>
        <p:spPr>
          <a:xfrm>
            <a:off x="1473200" y="11290300"/>
            <a:ext cx="21437600" cy="2197100"/>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473200" y="5143500"/>
            <a:ext cx="21437600" cy="3429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Close-up photo of bicycle gears"/>
          <p:cNvSpPr/>
          <p:nvPr>
            <p:ph type="pic" idx="21"/>
          </p:nvPr>
        </p:nvSpPr>
        <p:spPr>
          <a:xfrm>
            <a:off x="12925240" y="918941"/>
            <a:ext cx="11599695" cy="15473898"/>
          </a:xfrm>
          <a:prstGeom prst="rect">
            <a:avLst/>
          </a:prstGeom>
          <a:ln w="9525">
            <a:round/>
          </a:ln>
        </p:spPr>
        <p:txBody>
          <a:bodyPr lIns="91439" tIns="45719" rIns="91439" bIns="45719" anchor="t">
            <a:noAutofit/>
          </a:bodyPr>
          <a:lstStyle/>
          <a:p>
            <a:pPr/>
          </a:p>
        </p:txBody>
      </p:sp>
      <p:sp>
        <p:nvSpPr>
          <p:cNvPr id="39" name="Title Text"/>
          <p:cNvSpPr txBox="1"/>
          <p:nvPr>
            <p:ph type="title"/>
          </p:nvPr>
        </p:nvSpPr>
        <p:spPr>
          <a:xfrm>
            <a:off x="1473200" y="1803400"/>
            <a:ext cx="9639300" cy="4927600"/>
          </a:xfrm>
          <a:prstGeom prst="rect">
            <a:avLst/>
          </a:prstGeom>
        </p:spPr>
        <p:txBody>
          <a:bodyPr anchor="b"/>
          <a:lstStyle/>
          <a:p>
            <a:pPr/>
            <a:r>
              <a:t>Title Text</a:t>
            </a:r>
          </a:p>
        </p:txBody>
      </p:sp>
      <p:sp>
        <p:nvSpPr>
          <p:cNvPr id="40" name="Body Level One…"/>
          <p:cNvSpPr txBox="1"/>
          <p:nvPr>
            <p:ph type="body" sz="quarter" idx="1"/>
          </p:nvPr>
        </p:nvSpPr>
        <p:spPr>
          <a:xfrm>
            <a:off x="1473200" y="6718300"/>
            <a:ext cx="9639300" cy="5092700"/>
          </a:xfrm>
          <a:prstGeom prst="rect">
            <a:avLst/>
          </a:prstGeom>
        </p:spPr>
        <p:txBody>
          <a:bodyPr anchor="t"/>
          <a:lstStyle>
            <a:lvl1pPr marL="0" indent="0">
              <a:spcBef>
                <a:spcPts val="0"/>
              </a:spcBef>
              <a:buSzTx/>
              <a:buNone/>
              <a:defRPr sz="5800">
                <a:solidFill>
                  <a:srgbClr val="73BFFF"/>
                </a:solidFill>
              </a:defRPr>
            </a:lvl1pPr>
            <a:lvl2pPr marL="0" indent="0">
              <a:spcBef>
                <a:spcPts val="0"/>
              </a:spcBef>
              <a:buSzTx/>
              <a:buNone/>
              <a:defRPr sz="5800">
                <a:solidFill>
                  <a:srgbClr val="73BFFF"/>
                </a:solidFill>
              </a:defRPr>
            </a:lvl2pPr>
            <a:lvl3pPr marL="0" indent="0">
              <a:spcBef>
                <a:spcPts val="0"/>
              </a:spcBef>
              <a:buSzTx/>
              <a:buNone/>
              <a:defRPr sz="5800">
                <a:solidFill>
                  <a:srgbClr val="73BFFF"/>
                </a:solidFill>
              </a:defRPr>
            </a:lvl3pPr>
            <a:lvl4pPr marL="0" indent="0">
              <a:spcBef>
                <a:spcPts val="0"/>
              </a:spcBef>
              <a:buSzTx/>
              <a:buNone/>
              <a:defRPr sz="5800">
                <a:solidFill>
                  <a:srgbClr val="73BFFF"/>
                </a:solidFill>
              </a:defRPr>
            </a:lvl4pPr>
            <a:lvl5pPr marL="0" indent="0">
              <a:spcBef>
                <a:spcPts val="0"/>
              </a:spcBef>
              <a:buSzTx/>
              <a:buNone/>
              <a:defRPr sz="5800">
                <a:solidFill>
                  <a:srgbClr val="73BFFF"/>
                </a:solidFill>
              </a:defRPr>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xfrm>
            <a:off x="1473200" y="3898900"/>
            <a:ext cx="21437600" cy="80391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Close-up photo of bicycle gears"/>
          <p:cNvSpPr/>
          <p:nvPr>
            <p:ph type="pic" sz="half" idx="21"/>
          </p:nvPr>
        </p:nvSpPr>
        <p:spPr>
          <a:xfrm>
            <a:off x="13169900" y="2376299"/>
            <a:ext cx="9522179" cy="12702588"/>
          </a:xfrm>
          <a:prstGeom prst="rect">
            <a:avLst/>
          </a:prstGeom>
          <a:ln w="9525">
            <a:round/>
          </a:ln>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1473200" y="3898900"/>
            <a:ext cx="10007600" cy="80391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Close-up photo of the lower portion of a bicycle wheel"/>
          <p:cNvSpPr/>
          <p:nvPr>
            <p:ph type="pic" sz="quarter" idx="21"/>
          </p:nvPr>
        </p:nvSpPr>
        <p:spPr>
          <a:xfrm>
            <a:off x="15225183" y="6694487"/>
            <a:ext cx="8551334" cy="6413501"/>
          </a:xfrm>
          <a:prstGeom prst="rect">
            <a:avLst/>
          </a:prstGeom>
          <a:ln w="9525">
            <a:round/>
          </a:ln>
        </p:spPr>
        <p:txBody>
          <a:bodyPr lIns="91439" tIns="45719" rIns="91439" bIns="45719" anchor="t">
            <a:noAutofit/>
          </a:bodyPr>
          <a:lstStyle/>
          <a:p>
            <a:pPr/>
          </a:p>
        </p:txBody>
      </p:sp>
      <p:sp>
        <p:nvSpPr>
          <p:cNvPr id="84" name="Close-up photo of a bicycle chain on a gear"/>
          <p:cNvSpPr/>
          <p:nvPr>
            <p:ph type="pic" sz="quarter" idx="22"/>
          </p:nvPr>
        </p:nvSpPr>
        <p:spPr>
          <a:xfrm>
            <a:off x="15773400" y="914400"/>
            <a:ext cx="7476848" cy="5605040"/>
          </a:xfrm>
          <a:prstGeom prst="rect">
            <a:avLst/>
          </a:prstGeom>
          <a:ln w="9525">
            <a:round/>
          </a:ln>
        </p:spPr>
        <p:txBody>
          <a:bodyPr lIns="91439" tIns="45719" rIns="91439" bIns="45719" anchor="t">
            <a:noAutofit/>
          </a:bodyPr>
          <a:lstStyle/>
          <a:p>
            <a:pPr/>
          </a:p>
        </p:txBody>
      </p:sp>
      <p:sp>
        <p:nvSpPr>
          <p:cNvPr id="85" name="Close-up photo of bicycle gears"/>
          <p:cNvSpPr/>
          <p:nvPr>
            <p:ph type="pic" idx="23"/>
          </p:nvPr>
        </p:nvSpPr>
        <p:spPr>
          <a:xfrm>
            <a:off x="1077599" y="355600"/>
            <a:ext cx="14423165" cy="19240500"/>
          </a:xfrm>
          <a:prstGeom prst="rect">
            <a:avLst/>
          </a:prstGeom>
          <a:ln w="9525">
            <a:round/>
          </a:ln>
        </p:spPr>
        <p:txBody>
          <a:bodyPr lIns="91439" tIns="45719" rIns="91439" bIns="45719" anchor="t">
            <a:noAutofit/>
          </a:bodyPr>
          <a:lstStyle/>
          <a:p>
            <a:pPr/>
          </a:p>
        </p:txBody>
      </p:sp>
      <p:sp>
        <p:nvSpPr>
          <p:cNvPr id="86" name="Slide Number"/>
          <p:cNvSpPr txBox="1"/>
          <p:nvPr>
            <p:ph type="sldNum" sz="quarter" idx="2"/>
          </p:nvPr>
        </p:nvSpPr>
        <p:spPr>
          <a:xfrm>
            <a:off x="23724221" y="13122415"/>
            <a:ext cx="368504" cy="387070"/>
          </a:xfrm>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Body Level One…"/>
          <p:cNvSpPr txBox="1"/>
          <p:nvPr>
            <p:ph type="body" idx="1"/>
          </p:nvPr>
        </p:nvSpPr>
        <p:spPr>
          <a:xfrm>
            <a:off x="1473200" y="1930400"/>
            <a:ext cx="21437600" cy="98552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pPr/>
            <a:r>
              <a:t>Body Level One</a:t>
            </a:r>
          </a:p>
          <a:p>
            <a:pPr lvl="1"/>
            <a:r>
              <a:t>Body Level Two</a:t>
            </a:r>
          </a:p>
          <a:p>
            <a:pPr lvl="2"/>
            <a:r>
              <a:t>Body Level Three</a:t>
            </a:r>
          </a:p>
          <a:p>
            <a:pPr lvl="3"/>
            <a:r>
              <a:t>Body Level Four</a:t>
            </a:r>
          </a:p>
          <a:p>
            <a:pPr lvl="4"/>
            <a:r>
              <a:t>Body Level Five</a:t>
            </a:r>
          </a:p>
        </p:txBody>
      </p:sp>
      <p:sp>
        <p:nvSpPr>
          <p:cNvPr id="3" name="Title Text"/>
          <p:cNvSpPr txBox="1"/>
          <p:nvPr>
            <p:ph type="title"/>
          </p:nvPr>
        </p:nvSpPr>
        <p:spPr>
          <a:xfrm>
            <a:off x="1473200" y="355600"/>
            <a:ext cx="21437600" cy="342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4" name="Slide Number"/>
          <p:cNvSpPr txBox="1"/>
          <p:nvPr>
            <p:ph type="sldNum" sz="quarter" idx="2"/>
          </p:nvPr>
        </p:nvSpPr>
        <p:spPr>
          <a:xfrm>
            <a:off x="23721936" y="13122415"/>
            <a:ext cx="368504" cy="387070"/>
          </a:xfrm>
          <a:prstGeom prst="rect">
            <a:avLst/>
          </a:prstGeom>
          <a:ln w="12700">
            <a:miter lim="400000"/>
          </a:ln>
        </p:spPr>
        <p:txBody>
          <a:bodyPr wrap="none" lIns="50800" tIns="50800" rIns="50800" bIns="50800" anchor="ctr">
            <a:spAutoFit/>
          </a:bodyPr>
          <a:lstStyle>
            <a:lvl1pPr algn="r">
              <a:defRPr b="1" sz="1800">
                <a:solidFill>
                  <a:srgbClr val="FFFFFF">
                    <a:alpha val="70000"/>
                  </a:srgbClr>
                </a:solidFill>
                <a:latin typeface="Helvetica Neue"/>
                <a:ea typeface="Helvetica Neue"/>
                <a:cs typeface="Helvetica Neue"/>
                <a:sym typeface="Helvetica Neue"/>
              </a:defRPr>
            </a:lvl1pPr>
          </a:lstStyle>
          <a:p>
            <a:pPr>
              <a:defRPr>
                <a:effectLst/>
              </a:defRPr>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transition xmlns:p14="http://schemas.microsoft.com/office/powerpoint/2010/main" spd="med" advClick="1"/>
  <p:txStyles>
    <p:titleStyle>
      <a:lvl1pPr marL="0" marR="0" indent="0" algn="l" defTabSz="825500"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1pPr>
      <a:lvl2pPr marL="0" marR="0" indent="0" algn="l" defTabSz="825500"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2pPr>
      <a:lvl3pPr marL="0" marR="0" indent="0" algn="l" defTabSz="825500"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3pPr>
      <a:lvl4pPr marL="0" marR="0" indent="0" algn="l" defTabSz="825500"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4pPr>
      <a:lvl5pPr marL="0" marR="0" indent="0" algn="l" defTabSz="825500"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5pPr>
      <a:lvl6pPr marL="0" marR="0" indent="0" algn="l" defTabSz="825500"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6pPr>
      <a:lvl7pPr marL="0" marR="0" indent="0" algn="l" defTabSz="825500"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7pPr>
      <a:lvl8pPr marL="0" marR="0" indent="0" algn="l" defTabSz="825500"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8pPr>
      <a:lvl9pPr marL="0" marR="0" indent="0" algn="l" defTabSz="825500" rtl="0" latinLnBrk="0">
        <a:lnSpc>
          <a:spcPct val="100000"/>
        </a:lnSpc>
        <a:spcBef>
          <a:spcPts val="0"/>
        </a:spcBef>
        <a:spcAft>
          <a:spcPts val="0"/>
        </a:spcAft>
        <a:buClrTx/>
        <a:buSzTx/>
        <a:buFontTx/>
        <a:buNone/>
        <a:tabLst/>
        <a:defRPr b="0" baseline="0" cap="none" i="0" spc="0" strike="noStrike" sz="10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9pPr>
    </p:titleStyle>
    <p:bodyStyle>
      <a:lvl1pPr marL="635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1pPr>
      <a:lvl2pPr marL="1270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2pPr>
      <a:lvl3pPr marL="1905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3pPr>
      <a:lvl4pPr marL="2540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4pPr>
      <a:lvl5pPr marL="3175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5pPr>
      <a:lvl6pPr marL="3810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6pPr>
      <a:lvl7pPr marL="4445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7pPr>
      <a:lvl8pPr marL="5080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8pPr>
      <a:lvl9pPr marL="5715000" marR="0" indent="-635000" algn="l" defTabSz="825500" rtl="0" latinLnBrk="0">
        <a:lnSpc>
          <a:spcPct val="100000"/>
        </a:lnSpc>
        <a:spcBef>
          <a:spcPts val="5100"/>
        </a:spcBef>
        <a:spcAft>
          <a:spcPts val="0"/>
        </a:spcAft>
        <a:buClrTx/>
        <a:buSzPct val="30000"/>
        <a:buFontTx/>
        <a:buBlip>
          <a:blip r:embed="rId3"/>
        </a:buBlip>
        <a:tabLst/>
        <a:defRPr b="0" baseline="0" cap="none" i="0" spc="0" strike="noStrike" sz="5000" u="none">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lvl9pPr>
    </p:bodyStyle>
    <p:otherStyle>
      <a:lvl1pPr marL="0" marR="0" indent="0" algn="r" defTabSz="82550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1pPr>
      <a:lvl2pPr marL="0" marR="0" indent="228600" algn="r" defTabSz="82550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2pPr>
      <a:lvl3pPr marL="0" marR="0" indent="457200" algn="r" defTabSz="82550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3pPr>
      <a:lvl4pPr marL="0" marR="0" indent="685800" algn="r" defTabSz="82550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4pPr>
      <a:lvl5pPr marL="0" marR="0" indent="914400" algn="r" defTabSz="82550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5pPr>
      <a:lvl6pPr marL="0" marR="0" indent="1143000" algn="r" defTabSz="82550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6pPr>
      <a:lvl7pPr marL="0" marR="0" indent="1371600" algn="r" defTabSz="82550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7pPr>
      <a:lvl8pPr marL="0" marR="0" indent="1600200" algn="r" defTabSz="82550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8pPr>
      <a:lvl9pPr marL="0" marR="0" indent="1828800" algn="r" defTabSz="825500" latinLnBrk="0">
        <a:lnSpc>
          <a:spcPct val="100000"/>
        </a:lnSpc>
        <a:spcBef>
          <a:spcPts val="0"/>
        </a:spcBef>
        <a:spcAft>
          <a:spcPts val="0"/>
        </a:spcAft>
        <a:buClrTx/>
        <a:buSzTx/>
        <a:buFontTx/>
        <a:buNone/>
        <a:tabLst/>
        <a:defRPr b="1"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5.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19" name="Untitled (Presentation (169)).png" descr="Untitled (Presentation (169)).png"/>
          <p:cNvPicPr>
            <a:picLocks noChangeAspect="0"/>
          </p:cNvPicPr>
          <p:nvPr>
            <p:ph type="pic" idx="21"/>
          </p:nvPr>
        </p:nvPicPr>
        <p:blipFill>
          <a:blip r:embed="rId2">
            <a:extLst/>
          </a:blip>
          <a:stretch>
            <a:fillRect/>
          </a:stretch>
        </p:blipFill>
        <p:spPr>
          <a:xfrm>
            <a:off x="1282700" y="1135846"/>
            <a:ext cx="21818600" cy="8445501"/>
          </a:xfrm>
          <a:prstGeom prst="rect">
            <a:avLst/>
          </a:prstGeom>
        </p:spPr>
      </p:pic>
      <p:sp>
        <p:nvSpPr>
          <p:cNvPr id="120" name="Carpointment App"/>
          <p:cNvSpPr txBox="1"/>
          <p:nvPr>
            <p:ph type="title"/>
          </p:nvPr>
        </p:nvSpPr>
        <p:spPr>
          <a:prstGeom prst="rect">
            <a:avLst/>
          </a:prstGeom>
        </p:spPr>
        <p:txBody>
          <a:bodyPr/>
          <a:lstStyle/>
          <a:p>
            <a:pPr/>
            <a:r>
              <a:t>Carpointment App</a:t>
            </a:r>
          </a:p>
        </p:txBody>
      </p:sp>
      <p:sp>
        <p:nvSpPr>
          <p:cNvPr id="121" name="Developer: Kimberly Radway"/>
          <p:cNvSpPr txBox="1"/>
          <p:nvPr>
            <p:ph type="body" sz="quarter" idx="1"/>
          </p:nvPr>
        </p:nvSpPr>
        <p:spPr>
          <a:prstGeom prst="rect">
            <a:avLst/>
          </a:prstGeom>
        </p:spPr>
        <p:txBody>
          <a:bodyPr/>
          <a:lstStyle/>
          <a:p>
            <a:pPr/>
            <a:r>
              <a:t>Developer: Kimberly Radway</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Elevator Pitch"/>
          <p:cNvSpPr txBox="1"/>
          <p:nvPr>
            <p:ph type="body" idx="21"/>
          </p:nvPr>
        </p:nvSpPr>
        <p:spPr>
          <a:xfrm>
            <a:off x="2125758" y="3500256"/>
            <a:ext cx="19621501" cy="585522"/>
          </a:xfrm>
          <a:prstGeom prst="rect">
            <a:avLst/>
          </a:prstGeom>
        </p:spPr>
        <p:txBody>
          <a:bodyPr/>
          <a:lstStyle/>
          <a:p>
            <a:pPr/>
            <a:r>
              <a:t>Elevator Pitch</a:t>
            </a:r>
          </a:p>
        </p:txBody>
      </p:sp>
      <p:sp>
        <p:nvSpPr>
          <p:cNvPr id="124" name="Who forgets to set their maintenance appointment even when your car alerts you that it’s due?…I know I have. With this app scheduling your appointment and getting your car in and out of the repair shop is a stress-free and quick process."/>
          <p:cNvSpPr txBox="1"/>
          <p:nvPr>
            <p:ph type="body" idx="22"/>
          </p:nvPr>
        </p:nvSpPr>
        <p:spPr>
          <a:xfrm>
            <a:off x="2400300" y="4919148"/>
            <a:ext cx="19621500" cy="3131182"/>
          </a:xfrm>
          <a:prstGeom prst="rect">
            <a:avLst/>
          </a:prstGeom>
        </p:spPr>
        <p:txBody>
          <a:bodyPr/>
          <a:lstStyle/>
          <a:p>
            <a:pPr/>
            <a:r>
              <a:t>Who forgets to set their maintenance appointment even when your car alerts you that it’s due?…I know I have. With this app scheduling your appointment and getting your car in and out of the repair shop is a stress-free and quick process.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Concept"/>
          <p:cNvSpPr txBox="1"/>
          <p:nvPr>
            <p:ph type="title"/>
          </p:nvPr>
        </p:nvSpPr>
        <p:spPr>
          <a:prstGeom prst="rect">
            <a:avLst/>
          </a:prstGeom>
        </p:spPr>
        <p:txBody>
          <a:bodyPr/>
          <a:lstStyle/>
          <a:p>
            <a:pPr/>
            <a:r>
              <a:t>Concept</a:t>
            </a:r>
          </a:p>
        </p:txBody>
      </p:sp>
      <p:sp>
        <p:nvSpPr>
          <p:cNvPr id="127" name="Designed to help both the customer and mechanic with a smooth appointment."/>
          <p:cNvSpPr txBox="1"/>
          <p:nvPr>
            <p:ph type="body" sz="half" idx="1"/>
          </p:nvPr>
        </p:nvSpPr>
        <p:spPr>
          <a:prstGeom prst="rect">
            <a:avLst/>
          </a:prstGeom>
        </p:spPr>
        <p:txBody>
          <a:bodyPr/>
          <a:lstStyle>
            <a:lvl1pPr>
              <a:buBlip>
                <a:blip r:embed="rId2"/>
              </a:buBlip>
            </a:lvl1pPr>
          </a:lstStyle>
          <a:p>
            <a:pPr/>
            <a:r>
              <a:t>Designed to help both the customer and mechanic with a smooth appointment.</a:t>
            </a:r>
          </a:p>
        </p:txBody>
      </p:sp>
      <p:pic>
        <p:nvPicPr>
          <p:cNvPr id="128" name="Screenshot 2023-09-18 at 6.00.39 PM.png" descr="Screenshot 2023-09-18 at 6.00.39 PM.png"/>
          <p:cNvPicPr>
            <a:picLocks noChangeAspect="1"/>
          </p:cNvPicPr>
          <p:nvPr/>
        </p:nvPicPr>
        <p:blipFill>
          <a:blip r:embed="rId3">
            <a:extLst/>
          </a:blip>
          <a:stretch>
            <a:fillRect/>
          </a:stretch>
        </p:blipFill>
        <p:spPr>
          <a:xfrm>
            <a:off x="11768251" y="4425906"/>
            <a:ext cx="12240363" cy="6609287"/>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User Story"/>
          <p:cNvSpPr txBox="1"/>
          <p:nvPr>
            <p:ph type="title"/>
          </p:nvPr>
        </p:nvSpPr>
        <p:spPr>
          <a:prstGeom prst="rect">
            <a:avLst/>
          </a:prstGeom>
        </p:spPr>
        <p:txBody>
          <a:bodyPr/>
          <a:lstStyle/>
          <a:p>
            <a:pPr/>
            <a:r>
              <a:t>User Story</a:t>
            </a:r>
          </a:p>
        </p:txBody>
      </p:sp>
      <p:sp>
        <p:nvSpPr>
          <p:cNvPr id="131" name="As a busy individual I need an app that I can use to schedule my car’s maintenance appointment and also receive notifications for when my car is ready."/>
          <p:cNvSpPr txBox="1"/>
          <p:nvPr>
            <p:ph type="body" idx="1"/>
          </p:nvPr>
        </p:nvSpPr>
        <p:spPr>
          <a:prstGeom prst="rect">
            <a:avLst/>
          </a:prstGeom>
        </p:spPr>
        <p:txBody>
          <a:bodyPr/>
          <a:lstStyle>
            <a:lvl1pPr>
              <a:buBlip>
                <a:blip r:embed="rId2"/>
              </a:buBlip>
            </a:lvl1pPr>
          </a:lstStyle>
          <a:p>
            <a:pPr/>
            <a:r>
              <a:t>As a busy individual I need an app that I can use to schedule my car’s maintenance appointment and also receive notifications for when my car is ready.</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Working in the automotive field and also being a vehicle owner I have firsthand experience on both ends as a shop manager trying to organize appointments and getting the customers car in and out quickly.…"/>
          <p:cNvSpPr txBox="1"/>
          <p:nvPr>
            <p:ph type="body" idx="22"/>
          </p:nvPr>
        </p:nvSpPr>
        <p:spPr>
          <a:xfrm>
            <a:off x="2387600" y="3776148"/>
            <a:ext cx="19621500" cy="5417182"/>
          </a:xfrm>
          <a:prstGeom prst="rect">
            <a:avLst/>
          </a:prstGeom>
        </p:spPr>
        <p:txBody>
          <a:bodyPr/>
          <a:lstStyle/>
          <a:p>
            <a:pPr/>
            <a:r>
              <a:t>Working in the automotive field and also being a vehicle owner I have firsthand experience on both ends as a shop manager trying to organize appointments and getting the customers car in and out quickly.</a:t>
            </a:r>
          </a:p>
          <a:p>
            <a:pPr/>
          </a:p>
          <a:p>
            <a:pPr/>
            <a:r>
              <a:t>As a regular customer and a vehicle owner I sometimes forget to set my appointment to get my oil changed until it is past due.</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Process"/>
          <p:cNvSpPr txBox="1"/>
          <p:nvPr>
            <p:ph type="title"/>
          </p:nvPr>
        </p:nvSpPr>
        <p:spPr>
          <a:prstGeom prst="rect">
            <a:avLst/>
          </a:prstGeom>
        </p:spPr>
        <p:txBody>
          <a:bodyPr/>
          <a:lstStyle/>
          <a:p>
            <a:pPr/>
            <a:r>
              <a:t>Process</a:t>
            </a:r>
          </a:p>
        </p:txBody>
      </p:sp>
      <p:sp>
        <p:nvSpPr>
          <p:cNvPr id="136" name="Tech. Used: React, Material UI, MongoDB/Mongoose, GraphQL, Custom API made from a data set from google.…"/>
          <p:cNvSpPr txBox="1"/>
          <p:nvPr>
            <p:ph type="body" idx="1"/>
          </p:nvPr>
        </p:nvSpPr>
        <p:spPr>
          <a:prstGeom prst="rect">
            <a:avLst/>
          </a:prstGeom>
        </p:spPr>
        <p:txBody>
          <a:bodyPr/>
          <a:lstStyle/>
          <a:p>
            <a:pPr marL="622300" indent="-622300" defTabSz="808990">
              <a:spcBef>
                <a:spcPts val="4900"/>
              </a:spcBef>
              <a:buBlip>
                <a:blip r:embed="rId2"/>
              </a:buBlip>
              <a:defRPr sz="4900">
                <a:effectLst>
                  <a:outerShdw sx="100000" sy="100000" kx="0" ky="0" algn="b" rotWithShape="0" blurRad="49784" dist="37338" dir="5400000">
                    <a:srgbClr val="000000"/>
                  </a:outerShdw>
                </a:effectLst>
              </a:defRPr>
            </a:pPr>
            <a:r>
              <a:t>Tech. Used: React, Material UI, MongoDB/Mongoose, GraphQL, Custom API made from a data set from google.</a:t>
            </a:r>
          </a:p>
          <a:p>
            <a:pPr marL="622300" indent="-622300" defTabSz="808990">
              <a:spcBef>
                <a:spcPts val="4900"/>
              </a:spcBef>
              <a:buBlip>
                <a:blip r:embed="rId2"/>
              </a:buBlip>
              <a:defRPr sz="4900">
                <a:effectLst>
                  <a:outerShdw sx="100000" sy="100000" kx="0" ky="0" algn="b" rotWithShape="0" blurRad="49784" dist="37338" dir="5400000">
                    <a:srgbClr val="000000"/>
                  </a:outerShdw>
                </a:effectLst>
              </a:defRPr>
            </a:pPr>
            <a:r>
              <a:t>Challenges: GraphyQl and DevExtreme to work with UI components, Unable to find a free API with car data that was needed, custom API was limited to only one manufacturer, limiting the users to only one type of vehicle and the amount of data displayed on front-end, request appointment button unable to navigate to profile page.</a:t>
            </a:r>
          </a:p>
          <a:p>
            <a:pPr marL="622300" indent="-622300" defTabSz="808990">
              <a:spcBef>
                <a:spcPts val="4900"/>
              </a:spcBef>
              <a:buBlip>
                <a:blip r:embed="rId2"/>
              </a:buBlip>
              <a:defRPr sz="4900">
                <a:effectLst>
                  <a:outerShdw sx="100000" sy="100000" kx="0" ky="0" algn="b" rotWithShape="0" blurRad="49784" dist="37338" dir="5400000">
                    <a:srgbClr val="000000"/>
                  </a:outerShdw>
                </a:effectLst>
              </a:defRPr>
            </a:pPr>
            <a:r>
              <a:t>Successes: Responsive UI, ability to sign up, sign in and ability to book the appointment and save user data.</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Demo"/>
          <p:cNvSpPr txBox="1"/>
          <p:nvPr>
            <p:ph type="body" idx="22"/>
          </p:nvPr>
        </p:nvSpPr>
        <p:spPr>
          <a:xfrm>
            <a:off x="2387600" y="5684008"/>
            <a:ext cx="19621500" cy="1601462"/>
          </a:xfrm>
          <a:prstGeom prst="rect">
            <a:avLst/>
          </a:prstGeom>
        </p:spPr>
        <p:txBody>
          <a:bodyPr/>
          <a:lstStyle>
            <a:lvl1pPr>
              <a:defRPr sz="10000"/>
            </a:lvl1pPr>
          </a:lstStyle>
          <a:p>
            <a:pPr/>
            <a:r>
              <a:t>Demo</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Future Development"/>
          <p:cNvSpPr txBox="1"/>
          <p:nvPr>
            <p:ph type="title"/>
          </p:nvPr>
        </p:nvSpPr>
        <p:spPr>
          <a:prstGeom prst="rect">
            <a:avLst/>
          </a:prstGeom>
        </p:spPr>
        <p:txBody>
          <a:bodyPr/>
          <a:lstStyle/>
          <a:p>
            <a:pPr/>
            <a:r>
              <a:t>Future Development</a:t>
            </a:r>
          </a:p>
        </p:txBody>
      </p:sp>
      <p:sp>
        <p:nvSpPr>
          <p:cNvPr id="141" name="Implement a better API with most makes &amp; models.…"/>
          <p:cNvSpPr txBox="1"/>
          <p:nvPr>
            <p:ph type="body" idx="1"/>
          </p:nvPr>
        </p:nvSpPr>
        <p:spPr>
          <a:prstGeom prst="rect">
            <a:avLst/>
          </a:prstGeom>
        </p:spPr>
        <p:txBody>
          <a:bodyPr/>
          <a:lstStyle/>
          <a:p>
            <a:pPr marL="501650" indent="-501650" defTabSz="652145">
              <a:spcBef>
                <a:spcPts val="4000"/>
              </a:spcBef>
              <a:buBlip>
                <a:blip r:embed="rId2"/>
              </a:buBlip>
              <a:defRPr sz="3950">
                <a:effectLst>
                  <a:outerShdw sx="100000" sy="100000" kx="0" ky="0" algn="b" rotWithShape="0" blurRad="40132" dist="30099" dir="5400000">
                    <a:srgbClr val="000000"/>
                  </a:outerShdw>
                </a:effectLst>
              </a:defRPr>
            </a:pPr>
            <a:r>
              <a:t>Implement a better API with most makes &amp; models.</a:t>
            </a:r>
          </a:p>
          <a:p>
            <a:pPr marL="501650" indent="-501650" defTabSz="652145">
              <a:spcBef>
                <a:spcPts val="4000"/>
              </a:spcBef>
              <a:buBlip>
                <a:blip r:embed="rId2"/>
              </a:buBlip>
              <a:defRPr sz="3950">
                <a:effectLst>
                  <a:outerShdw sx="100000" sy="100000" kx="0" ky="0" algn="b" rotWithShape="0" blurRad="40132" dist="30099" dir="5400000">
                    <a:srgbClr val="000000"/>
                  </a:outerShdw>
                </a:effectLst>
              </a:defRPr>
            </a:pPr>
            <a:r>
              <a:t>Shop Maps: customer will be able to find a shop near them that has openings.</a:t>
            </a:r>
          </a:p>
          <a:p>
            <a:pPr marL="501650" indent="-501650" defTabSz="652145">
              <a:spcBef>
                <a:spcPts val="4000"/>
              </a:spcBef>
              <a:buBlip>
                <a:blip r:embed="rId2"/>
              </a:buBlip>
              <a:defRPr sz="3950">
                <a:effectLst>
                  <a:outerShdw sx="100000" sy="100000" kx="0" ky="0" algn="b" rotWithShape="0" blurRad="40132" dist="30099" dir="5400000">
                    <a:srgbClr val="000000"/>
                  </a:outerShdw>
                </a:effectLst>
              </a:defRPr>
            </a:pPr>
            <a:r>
              <a:t>Status tracker: giving the customer the ability to track repair progress. Also receive notifications for when their car is ready and next service appointment due.</a:t>
            </a:r>
          </a:p>
          <a:p>
            <a:pPr marL="501650" indent="-501650" defTabSz="652145">
              <a:spcBef>
                <a:spcPts val="4000"/>
              </a:spcBef>
              <a:buBlip>
                <a:blip r:embed="rId2"/>
              </a:buBlip>
              <a:defRPr sz="3950">
                <a:effectLst>
                  <a:outerShdw sx="100000" sy="100000" kx="0" ky="0" algn="b" rotWithShape="0" blurRad="40132" dist="30099" dir="5400000">
                    <a:srgbClr val="000000"/>
                  </a:outerShdw>
                </a:effectLst>
              </a:defRPr>
            </a:pPr>
            <a:r>
              <a:t>Mechanic side of app: to view customers profile with vehicle info and balance owed, also organize appointments.</a:t>
            </a:r>
          </a:p>
          <a:p>
            <a:pPr marL="501650" indent="-501650" defTabSz="652145">
              <a:spcBef>
                <a:spcPts val="4000"/>
              </a:spcBef>
              <a:buBlip>
                <a:blip r:embed="rId2"/>
              </a:buBlip>
              <a:defRPr sz="3950">
                <a:effectLst>
                  <a:outerShdw sx="100000" sy="100000" kx="0" ky="0" algn="b" rotWithShape="0" blurRad="40132" dist="30099" dir="5400000">
                    <a:srgbClr val="000000"/>
                  </a:outerShdw>
                </a:effectLst>
              </a:defRPr>
            </a:pPr>
            <a:r>
              <a:t> Stripe Payment: customer will be able to make deposit/ pay for services.</a:t>
            </a:r>
          </a:p>
          <a:p>
            <a:pPr marL="501650" indent="-501650" defTabSz="652145">
              <a:spcBef>
                <a:spcPts val="4000"/>
              </a:spcBef>
              <a:buBlip>
                <a:blip r:embed="rId2"/>
              </a:buBlip>
              <a:defRPr sz="3950">
                <a:effectLst>
                  <a:outerShdw sx="100000" sy="100000" kx="0" ky="0" algn="b" rotWithShape="0" blurRad="40132" dist="30099" dir="5400000">
                    <a:srgbClr val="000000"/>
                  </a:outerShdw>
                </a:effectLst>
              </a:defRPr>
            </a:pPr>
            <a:r>
              <a:t>AI Mechanic: implement an AI portal to answer questions the customer might have about their car.</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Links"/>
          <p:cNvSpPr txBox="1"/>
          <p:nvPr>
            <p:ph type="title"/>
          </p:nvPr>
        </p:nvSpPr>
        <p:spPr>
          <a:prstGeom prst="rect">
            <a:avLst/>
          </a:prstGeom>
        </p:spPr>
        <p:txBody>
          <a:bodyPr/>
          <a:lstStyle/>
          <a:p>
            <a:pPr/>
            <a:r>
              <a:t>Links</a:t>
            </a:r>
          </a:p>
        </p:txBody>
      </p:sp>
      <p:sp>
        <p:nvSpPr>
          <p:cNvPr id="144" name="Deployed Application:…"/>
          <p:cNvSpPr txBox="1"/>
          <p:nvPr>
            <p:ph type="body" idx="1"/>
          </p:nvPr>
        </p:nvSpPr>
        <p:spPr>
          <a:prstGeom prst="rect">
            <a:avLst/>
          </a:prstGeom>
        </p:spPr>
        <p:txBody>
          <a:bodyPr/>
          <a:lstStyle/>
          <a:p>
            <a:pPr>
              <a:buBlip>
                <a:blip r:embed="rId2"/>
              </a:buBlip>
            </a:pPr>
            <a:r>
              <a:t>Deployed Application: </a:t>
            </a:r>
          </a:p>
          <a:p>
            <a:pPr>
              <a:buBlip>
                <a:blip r:embed="rId2"/>
              </a:buBlip>
            </a:pPr>
            <a:r>
              <a:t>Github: https://github.com/KimTurboutique/Carpointment_App</a:t>
            </a:r>
          </a:p>
        </p:txBody>
      </p:sp>
    </p:spTree>
  </p:cSld>
  <p:clrMapOvr>
    <a:masterClrMapping/>
  </p:clrMapOvr>
  <p:transition xmlns:p14="http://schemas.microsoft.com/office/powerpoint/2010/main" spd="med" advClick="1"/>
</p:sld>
</file>

<file path=ppt/theme/_rels/theme1.xml.rels><?xml version="1.0" encoding="UTF-8"?>
<Relationships xmlns="http://schemas.openxmlformats.org/package/2006/relationships"><Relationship Id="rId1" Type="http://schemas.openxmlformats.org/officeDocument/2006/relationships/image" Target="../media/image2.png"/></Relationships>

</file>

<file path=ppt/theme/_rels/theme2.xml.rels><?xml version="1.0" encoding="UTF-8"?>
<Relationships xmlns="http://schemas.openxmlformats.org/package/2006/relationships"><Relationship Id="rId1" Type="http://schemas.openxmlformats.org/officeDocument/2006/relationships/image" Target="../media/image3.png"/></Relationships>

</file>

<file path=ppt/theme/theme1.xml><?xml version="1.0" encoding="utf-8"?>
<a:theme xmlns:a="http://schemas.openxmlformats.org/drawingml/2006/main" xmlns:r="http://schemas.openxmlformats.org/officeDocument/2006/relationships" name="Industrial">
  <a:themeElements>
    <a:clrScheme name="Industrial">
      <a:dk1>
        <a:srgbClr val="BC00FF"/>
      </a:dk1>
      <a:lt1>
        <a:srgbClr val="FFFFFF"/>
      </a:lt1>
      <a:dk2>
        <a:srgbClr val="53585F"/>
      </a:dk2>
      <a:lt2>
        <a:srgbClr val="DCDEE0"/>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Light"/>
        <a:ea typeface="Helvetica Neue Light"/>
        <a:cs typeface="Helvetica Neue Light"/>
      </a:majorFont>
      <a:minorFont>
        <a:latin typeface="Helvetica Neue Light"/>
        <a:ea typeface="Helvetica Neue Light"/>
        <a:cs typeface="Helvetica Neue Light"/>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Industrial">
  <a:themeElements>
    <a:clrScheme name="Industrial">
      <a:dk1>
        <a:srgbClr val="000000"/>
      </a:dk1>
      <a:lt1>
        <a:srgbClr val="FFFFFF"/>
      </a:lt1>
      <a:dk2>
        <a:srgbClr val="53585F"/>
      </a:dk2>
      <a:lt2>
        <a:srgbClr val="DCDEE0"/>
      </a:lt2>
      <a:accent1>
        <a:srgbClr val="0073CF"/>
      </a:accent1>
      <a:accent2>
        <a:srgbClr val="1A941F"/>
      </a:accent2>
      <a:accent3>
        <a:srgbClr val="DCBD23"/>
      </a:accent3>
      <a:accent4>
        <a:srgbClr val="DE6A10"/>
      </a:accent4>
      <a:accent5>
        <a:srgbClr val="C82506"/>
      </a:accent5>
      <a:accent6>
        <a:srgbClr val="773F9B"/>
      </a:accent6>
      <a:hlink>
        <a:srgbClr val="0000FF"/>
      </a:hlink>
      <a:folHlink>
        <a:srgbClr val="FF00FF"/>
      </a:folHlink>
    </a:clrScheme>
    <a:fontScheme name="Industrial">
      <a:majorFont>
        <a:latin typeface="Helvetica Neue Light"/>
        <a:ea typeface="Helvetica Neue Light"/>
        <a:cs typeface="Helvetica Neue Light"/>
      </a:majorFont>
      <a:minorFont>
        <a:latin typeface="Helvetica Neue Light"/>
        <a:ea typeface="Helvetica Neue Light"/>
        <a:cs typeface="Helvetica Neue Light"/>
      </a:minorFont>
    </a:fontScheme>
    <a:fmtScheme name="Industria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800" u="none" kumimoji="0" normalizeH="0">
            <a:ln>
              <a:noFill/>
            </a:ln>
            <a:solidFill>
              <a:srgbClr val="FFFFFF"/>
            </a:solidFill>
            <a:effectLst>
              <a:outerShdw sx="100000" sy="100000" kx="0" ky="0" algn="b" rotWithShape="0" blurRad="50800" dist="38100" dir="5400000">
                <a:srgbClr val="000000"/>
              </a:outerShdw>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